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5"/>
    <p:restoredTop sz="94745"/>
  </p:normalViewPr>
  <p:slideViewPr>
    <p:cSldViewPr snapToGrid="0">
      <p:cViewPr>
        <p:scale>
          <a:sx n="82" d="100"/>
          <a:sy n="82" d="100"/>
        </p:scale>
        <p:origin x="736" y="104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gradFill flip="none" rotWithShape="1">
            <a:gsLst>
              <a:gs pos="0">
                <a:srgbClr val="FF0000">
                  <a:shade val="30000"/>
                  <a:satMod val="115000"/>
                </a:srgbClr>
              </a:gs>
              <a:gs pos="56000">
                <a:srgbClr val="FF0000">
                  <a:shade val="67500"/>
                  <a:satMod val="115000"/>
                </a:srgbClr>
              </a:gs>
              <a:gs pos="100000">
                <a:srgbClr val="FF0000">
                  <a:shade val="100000"/>
                  <a:satMod val="115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7 1">
      <a:dk1>
        <a:srgbClr val="28324A"/>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16525</TotalTime>
  <Words>33155</Words>
  <Application>Microsoft Macintosh PowerPoint</Application>
  <PresentationFormat>On-screen Show (16:9)</PresentationFormat>
  <Paragraphs>2322</Paragraphs>
  <Slides>199</Slides>
  <Notes>196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25</cp:revision>
  <dcterms:modified xsi:type="dcterms:W3CDTF">2023-03-14T02:48:37Z</dcterms:modified>
</cp:coreProperties>
</file>